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71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4" d="100"/>
          <a:sy n="94" d="100"/>
        </p:scale>
        <p:origin x="-398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9A9B-71B2-4D8D-AD24-DD0B25AFBF1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E9641-D4D8-40F3-8CF1-2813BF6915F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271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0BDD-BAC8-4768-8F09-62393B9592E6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891E-EC70-4F4B-8FDC-2DE196C287D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7930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99C7-1838-4847-93D0-04F0C67BFE04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BB0A-8329-4BA1-A81A-9D6A148E538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5402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123-240B-4F44-BC0C-7A3BFAB4D7BF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6FCF-F568-4047-8D27-37A954E762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6012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9AE0-B4C7-49DA-B8C1-AED5802DEFB6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1DD0-0239-499F-B085-9F0EBD552B4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0089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CF83-214C-4EB8-A14A-FE62A95B45B8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837D-E030-4889-B473-22E38714944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98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677F2-9478-42EB-BEB3-7B7A5B81E75C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B66-415C-43B0-A460-098A7AD9EB8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41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BC77-B81C-419A-837F-D2D5BFA7B750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B27C-922F-4F8A-ABE4-95612AAB323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595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7C515-91E8-4651-BEC6-5C7665B42BB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7600-9EA8-479C-8BB5-53700B761D2F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1181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2C3B-E3A2-448C-B884-6BDAE364D6C5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87C6-660D-4C06-9C8C-D591C90A2CC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3007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B563-9684-4781-BAFF-0535678D18E7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6BC8-86C3-48BE-816F-117D471F58F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7920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FFD81F-675C-4C05-A688-EA3D8ACE86BA}" type="datetimeFigureOut">
              <a:rPr lang="x-none"/>
              <a:pPr>
                <a:defRPr/>
              </a:pPr>
              <a:t>16.01.2021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70DF19-61BC-420B-9660-28FB350B778E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945927" y="780571"/>
            <a:ext cx="725214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pl-PL" altLang="ru-BY" sz="4000" b="1" smtClean="0">
                <a:latin typeface="Book Antiqua" pitchFamily="18" charset="0"/>
              </a:rPr>
              <a:t>29</a:t>
            </a:r>
            <a:r>
              <a:rPr lang="es-ES" altLang="ru-BY" sz="4000" b="1" smtClean="0">
                <a:latin typeface="Book Antiqua" pitchFamily="18" charset="0"/>
              </a:rPr>
              <a:t>. </a:t>
            </a:r>
            <a:r>
              <a:rPr lang="es-ES" altLang="ru-BY" sz="4000" b="1" dirty="0">
                <a:latin typeface="Book Antiqua" pitchFamily="18" charset="0"/>
              </a:rPr>
              <a:t>Di qué esperanzas tienes para los fines del año escolar</a:t>
            </a:r>
            <a:r>
              <a:rPr lang="es-ES" altLang="ru-BY" sz="4000" b="1" dirty="0" smtClean="0">
                <a:latin typeface="Book Antiqua" pitchFamily="18" charset="0"/>
              </a:rPr>
              <a:t>.</a:t>
            </a:r>
            <a:r>
              <a:rPr lang="pl-PL" altLang="ru-BY" sz="4000" b="1" dirty="0" smtClean="0">
                <a:latin typeface="Book Antiqua" pitchFamily="18" charset="0"/>
              </a:rPr>
              <a:t> </a:t>
            </a:r>
            <a:r>
              <a:rPr lang="es-ES_tradnl" altLang="ru-BY" sz="4000" b="1" dirty="0" smtClean="0">
                <a:latin typeface="Book Antiqua" pitchFamily="18" charset="0"/>
              </a:rPr>
              <a:t>Tendrás 1</a:t>
            </a:r>
            <a:r>
              <a:rPr lang="pl-PL" altLang="ru-BY" sz="4000" b="1" dirty="0" smtClean="0">
                <a:latin typeface="Book Antiqua" pitchFamily="18" charset="0"/>
              </a:rPr>
              <a:t>0</a:t>
            </a:r>
            <a:r>
              <a:rPr lang="es-ES_tradnl" altLang="ru-BY" sz="4000" b="1" dirty="0" smtClean="0">
                <a:latin typeface="Book Antiqua" pitchFamily="18" charset="0"/>
              </a:rPr>
              <a:t> segundos para hacerlo. Después  verás la respuesta correcta. Un reloj marcará el tiempo.</a:t>
            </a:r>
            <a:endParaRPr lang="es-ES_tradnl" altLang="ru-BY" sz="40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8. Todos sacan buenas notas.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 Ojalá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todos saquen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buenas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notas!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1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rgbClr val="0000CC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rgbClr val="0000CC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308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4000" b="1" i="1" dirty="0" smtClean="0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Hay exámenes. </a:t>
            </a:r>
            <a:endParaRPr lang="es-ES_tradnl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9316" y="166828"/>
            <a:ext cx="2503863" cy="25038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Ojalá (no) haya exámenes especiales.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1. El director (no) visita las clases.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¡Ojalá el director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(no)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visite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clases!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2. Los maestros hacen fiestas en clase.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3429000"/>
            <a:ext cx="8017296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 Ojalá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los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maestros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hagan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fiestas en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clase!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0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3. Hacemos excursiones durante las clases.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 Ojalá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hagamos excursiones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durante las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clases!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76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4. Hay una fiesta.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 Ojalá haya una fiesta!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40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5. Los maestros (no) dan muchos trabajos de control.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 Ojalá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los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maestros (no)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den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muchos trabajos de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control!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35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6. (No) Tenemos que trabajar muchísimo.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 Ojalá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(no) tengamos que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trabajar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muchísimo!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04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7. Todos están bien.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313" y="371124"/>
            <a:ext cx="2504712" cy="250471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¡Ojalá todos estén bien!</a:t>
            </a:r>
            <a:endParaRPr lang="es-ES_tradnl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45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190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146</cp:revision>
  <dcterms:created xsi:type="dcterms:W3CDTF">2019-12-09T22:25:47Z</dcterms:created>
  <dcterms:modified xsi:type="dcterms:W3CDTF">2021-01-15T23:30:34Z</dcterms:modified>
</cp:coreProperties>
</file>